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9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279" r:id="rId28"/>
    <p:sldId id="280" r:id="rId29"/>
    <p:sldId id="278" r:id="rId30"/>
    <p:sldId id="380" r:id="rId31"/>
    <p:sldId id="402" r:id="rId32"/>
    <p:sldId id="403" r:id="rId33"/>
    <p:sldId id="404" r:id="rId34"/>
    <p:sldId id="405" r:id="rId35"/>
    <p:sldId id="409" r:id="rId36"/>
    <p:sldId id="397" r:id="rId37"/>
    <p:sldId id="256" r:id="rId38"/>
    <p:sldId id="398" r:id="rId39"/>
    <p:sldId id="399" r:id="rId40"/>
    <p:sldId id="400" r:id="rId41"/>
    <p:sldId id="401" r:id="rId42"/>
    <p:sldId id="413" r:id="rId43"/>
    <p:sldId id="414" r:id="rId44"/>
    <p:sldId id="410" r:id="rId45"/>
    <p:sldId id="281" r:id="rId46"/>
    <p:sldId id="282" r:id="rId47"/>
    <p:sldId id="283" r:id="rId48"/>
    <p:sldId id="381" r:id="rId49"/>
    <p:sldId id="415" r:id="rId50"/>
    <p:sldId id="411" r:id="rId51"/>
    <p:sldId id="373" r:id="rId52"/>
    <p:sldId id="374" r:id="rId53"/>
    <p:sldId id="375" r:id="rId54"/>
    <p:sldId id="376" r:id="rId55"/>
    <p:sldId id="377" r:id="rId56"/>
    <p:sldId id="378" r:id="rId57"/>
    <p:sldId id="390" r:id="rId58"/>
    <p:sldId id="412" r:id="rId59"/>
    <p:sldId id="382" r:id="rId60"/>
    <p:sldId id="383" r:id="rId61"/>
    <p:sldId id="393" r:id="rId62"/>
    <p:sldId id="384" r:id="rId63"/>
    <p:sldId id="385" r:id="rId64"/>
    <p:sldId id="386" r:id="rId65"/>
    <p:sldId id="387" r:id="rId66"/>
    <p:sldId id="388" r:id="rId67"/>
    <p:sldId id="389" r:id="rId68"/>
    <p:sldId id="391" r:id="rId69"/>
    <p:sldId id="287" r:id="rId70"/>
    <p:sldId id="355" r:id="rId71"/>
    <p:sldId id="354" r:id="rId72"/>
    <p:sldId id="392" r:id="rId73"/>
    <p:sldId id="367" r:id="rId74"/>
    <p:sldId id="351" r:id="rId75"/>
    <p:sldId id="352" r:id="rId76"/>
    <p:sldId id="353" r:id="rId77"/>
    <p:sldId id="318" r:id="rId78"/>
    <p:sldId id="319" r:id="rId79"/>
    <p:sldId id="309" r:id="rId80"/>
    <p:sldId id="310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48" r:id="rId96"/>
    <p:sldId id="349" r:id="rId97"/>
    <p:sldId id="350" r:id="rId9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>
        <p:scale>
          <a:sx n="75" d="100"/>
          <a:sy n="75" d="100"/>
        </p:scale>
        <p:origin x="3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knowhow/systemverilog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15/02/2022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15/02/2022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35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992208" y="1415561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09" y="2762250"/>
            <a:ext cx="2181225" cy="29337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839" y="3789484"/>
            <a:ext cx="3267075" cy="1143000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>
            <a:off x="5046785" y="4132385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23124" y="4360957"/>
            <a:ext cx="115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TW" b="1" cap="small" dirty="0"/>
              <a:t>Task </a:t>
            </a:r>
            <a:r>
              <a:rPr lang="it-IT" altLang="zh-TW" b="1" cap="small" dirty="0" err="1"/>
              <a:t>Static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0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992208" y="1415561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  <p:sp>
        <p:nvSpPr>
          <p:cNvPr id="9" name="Freccia a destra 8"/>
          <p:cNvSpPr/>
          <p:nvPr/>
        </p:nvSpPr>
        <p:spPr>
          <a:xfrm>
            <a:off x="5046785" y="4132385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4264241"/>
            <a:ext cx="159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TW" b="1" cap="small" dirty="0"/>
              <a:t>Task Automatic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22" y="2915017"/>
            <a:ext cx="3133725" cy="29622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52" y="3782890"/>
            <a:ext cx="32861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Globali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Freccia a destra 8"/>
          <p:cNvSpPr/>
          <p:nvPr/>
        </p:nvSpPr>
        <p:spPr>
          <a:xfrm>
            <a:off x="4747847" y="4633547"/>
            <a:ext cx="1494693" cy="483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63397" y="2146631"/>
            <a:ext cx="6558372" cy="1713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dichiarato fuori da tutti i </a:t>
            </a:r>
            <a:r>
              <a:rPr lang="it-IT" sz="2400" b="1" dirty="0" err="1"/>
              <a:t>modules</a:t>
            </a:r>
            <a:r>
              <a:rPr lang="it-IT" sz="2400" b="1" dirty="0"/>
              <a:t> </a:t>
            </a:r>
            <a:r>
              <a:rPr lang="it-IT" sz="2400" dirty="0"/>
              <a:t>diventa</a:t>
            </a:r>
            <a:r>
              <a:rPr lang="it-IT" sz="2400" b="1" dirty="0"/>
              <a:t> GLOBALE.</a:t>
            </a:r>
            <a:endParaRPr lang="it-IT" sz="2400" dirty="0"/>
          </a:p>
          <a:p>
            <a:r>
              <a:rPr lang="it-IT" sz="2400" dirty="0"/>
              <a:t>In questo caso può essere invocato dall’interno di ogni modulo presente nel codice.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67" y="3920636"/>
            <a:ext cx="3057525" cy="20764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68" y="4566504"/>
            <a:ext cx="31337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58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>
                <a:solidFill>
                  <a:srgbClr val="FF0000"/>
                </a:solidFill>
              </a:rPr>
              <a:t>Esempio 7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>
                <a:solidFill>
                  <a:srgbClr val="FF0000"/>
                </a:solidFill>
              </a:rPr>
              <a:t>project_7_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72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76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77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94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15647</TotalTime>
  <Words>5922</Words>
  <Application>Microsoft Office PowerPoint</Application>
  <PresentationFormat>Widescreen</PresentationFormat>
  <Paragraphs>671</Paragraphs>
  <Slides>94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Automatic e Static</vt:lpstr>
      <vt:lpstr>Task Automatic e Static</vt:lpstr>
      <vt:lpstr>Task Globali</vt:lpstr>
      <vt:lpstr>Task  o Function???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98</cp:revision>
  <dcterms:created xsi:type="dcterms:W3CDTF">2021-12-03T14:28:46Z</dcterms:created>
  <dcterms:modified xsi:type="dcterms:W3CDTF">2022-02-17T05:44:20Z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